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8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8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1682" r:id="rId29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97" Type="http://schemas.openxmlformats.org/officeDocument/2006/relationships/slide" Target="slides/slide181.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 Id="rId3" Type="http://schemas.openxmlformats.org/officeDocument/2006/relationships/image" Target="../media/image332.wmf"/></Relationship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a:extLst>
              <a:ext uri="{FF2B5EF4-FFF2-40B4-BE49-F238E27FC236}">
                <a16:creationId xmlns:a16="http://schemas.microsoft.com/office/drawing/2014/main" id="{81C111AF-2F30-AA4D-7148-7E705EC5D3FD}"/>
              </a:ext>
            </a:extLst>
          </p:cNvPr>
          <p:cNvSpPr>
            <a:spLocks noGrp="1" noRot="1" noChangeAspect="1" noChangeArrowheads="1" noTextEdit="1"/>
          </p:cNvSpPr>
          <p:nvPr>
            <p:ph type="sldImg"/>
          </p:nvPr>
        </p:nvSpPr>
        <p:spPr>
          <a:ln/>
        </p:spPr>
      </p:sp>
      <p:sp>
        <p:nvSpPr>
          <p:cNvPr id="318467" name="Rectangle 3">
            <a:extLst>
              <a:ext uri="{FF2B5EF4-FFF2-40B4-BE49-F238E27FC236}">
                <a16:creationId xmlns:a16="http://schemas.microsoft.com/office/drawing/2014/main" id="{D12B7C64-0B08-1FAA-D9B0-671E6A81A7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6213" indent="-176213" eaLnBrk="1" hangingPunct="1">
              <a:buFont typeface="Wingdings" panose="05000000000000000000" pitchFamily="2" charset="2"/>
              <a:buNone/>
            </a:pPr>
            <a:r>
              <a:rPr lang="en-US" altLang="zh-CN">
                <a:latin typeface="Arial" panose="020B0604020202020204" pitchFamily="34" charset="0"/>
              </a:rPr>
              <a:t>	If you separate an employee in the future, they will remain active until the effective date of the separation. </a:t>
            </a:r>
          </a:p>
          <a:p>
            <a:pPr marL="176213" indent="-176213" eaLnBrk="1" hangingPunct="1">
              <a:buFont typeface="Wingdings" panose="05000000000000000000" pitchFamily="2" charset="2"/>
              <a:buChar char="§"/>
            </a:pPr>
            <a:r>
              <a:rPr lang="en-US" altLang="zh-CN">
                <a:latin typeface="Arial" panose="020B0604020202020204" pitchFamily="34" charset="0"/>
              </a:rPr>
              <a:t>12/31/9999 means that there is no end date.</a:t>
            </a:r>
          </a:p>
          <a:p>
            <a:pPr marL="468313" lvl="1" indent="-176213" eaLnBrk="1" hangingPunct="1">
              <a:buFont typeface="Wingdings" panose="05000000000000000000" pitchFamily="2" charset="2"/>
              <a:buNone/>
            </a:pPr>
            <a:r>
              <a:rPr lang="en-US" altLang="zh-CN" b="1" i="1">
                <a:latin typeface="Arial" panose="020B0604020202020204" pitchFamily="34" charset="0"/>
              </a:rPr>
              <a:t>	</a:t>
            </a:r>
          </a:p>
          <a:p>
            <a:pPr marL="468313" lvl="1" indent="-176213" eaLnBrk="1" hangingPunct="1">
              <a:buFont typeface="Wingdings" panose="05000000000000000000" pitchFamily="2" charset="2"/>
              <a:buNone/>
            </a:pPr>
            <a:r>
              <a:rPr lang="en-US" altLang="zh-CN" b="1" i="1">
                <a:latin typeface="Arial" panose="020B0604020202020204" pitchFamily="34" charset="0"/>
              </a:rPr>
              <a:t>	Instructor </a:t>
            </a:r>
            <a:r>
              <a:rPr lang="en-US" altLang="zh-CN" i="1">
                <a:latin typeface="Arial" panose="020B0604020202020204" pitchFamily="34" charset="0"/>
              </a:rPr>
              <a:t>– Relate the benefits of effective dating to agencies and end users.</a:t>
            </a:r>
            <a:endParaRPr lang="en-US" altLang="zh-CN">
              <a:latin typeface="Arial" panose="020B0604020202020204" pitchFamily="34" charset="0"/>
            </a:endParaRPr>
          </a:p>
        </p:txBody>
      </p:sp>
      <p:sp>
        <p:nvSpPr>
          <p:cNvPr id="318468" name="Rectangle 4">
            <a:extLst>
              <a:ext uri="{FF2B5EF4-FFF2-40B4-BE49-F238E27FC236}">
                <a16:creationId xmlns:a16="http://schemas.microsoft.com/office/drawing/2014/main" id="{F2FA42BA-9CCD-9ECE-13A6-4173DF56E07D}"/>
              </a:ext>
            </a:extLst>
          </p:cNvPr>
          <p:cNvSpPr>
            <a:spLocks noChangeArrowheads="1"/>
          </p:cNvSpPr>
          <p:nvPr/>
        </p:nvSpPr>
        <p:spPr bwMode="auto">
          <a:xfrm>
            <a:off x="896938" y="5486400"/>
            <a:ext cx="4475162" cy="418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3391" tIns="46696" rIns="93391" bIns="46696"/>
          <a:lstStyle>
            <a:lvl1pPr marL="228600" indent="-228600" eaLnBrk="0" hangingPunct="0">
              <a:spcBef>
                <a:spcPct val="50000"/>
              </a:spcBef>
              <a:defRPr>
                <a:solidFill>
                  <a:schemeClr val="tx1"/>
                </a:solidFill>
                <a:latin typeface="Arial" panose="020B0604020202020204" pitchFamily="34" charset="0"/>
              </a:defRPr>
            </a:lvl1pPr>
            <a:lvl2pPr marL="742950" indent="-285750" eaLnBrk="0" hangingPunct="0">
              <a:spcBef>
                <a:spcPct val="50000"/>
              </a:spcBef>
              <a:defRPr>
                <a:solidFill>
                  <a:schemeClr val="tx1"/>
                </a:solidFill>
                <a:latin typeface="Arial" panose="020B0604020202020204" pitchFamily="34" charset="0"/>
              </a:defRPr>
            </a:lvl2pPr>
            <a:lvl3pPr marL="1143000" indent="-228600" eaLnBrk="0" hangingPunct="0">
              <a:spcBef>
                <a:spcPct val="50000"/>
              </a:spcBef>
              <a:defRPr>
                <a:solidFill>
                  <a:schemeClr val="tx1"/>
                </a:solidFill>
                <a:latin typeface="Arial" panose="020B0604020202020204" pitchFamily="34" charset="0"/>
              </a:defRPr>
            </a:lvl3pPr>
            <a:lvl4pPr marL="1600200" indent="-228600" eaLnBrk="0" hangingPunct="0">
              <a:spcBef>
                <a:spcPct val="50000"/>
              </a:spcBef>
              <a:defRPr>
                <a:solidFill>
                  <a:schemeClr val="tx1"/>
                </a:solidFill>
                <a:latin typeface="Arial" panose="020B0604020202020204" pitchFamily="34" charset="0"/>
              </a:defRPr>
            </a:lvl4pPr>
            <a:lvl5pPr marL="2057400" indent="-228600" eaLnBrk="0" hangingPunct="0">
              <a:spcBef>
                <a:spcPct val="50000"/>
              </a:spcBef>
              <a:defRPr>
                <a:solidFill>
                  <a:schemeClr val="tx1"/>
                </a:solidFill>
                <a:latin typeface="Arial" panose="020B0604020202020204" pitchFamily="34" charset="0"/>
              </a:defRPr>
            </a:lvl5pPr>
            <a:lvl6pPr marL="2514600" indent="-228600" eaLnBrk="0" fontAlgn="base" hangingPunct="0">
              <a:spcBef>
                <a:spcPct val="50000"/>
              </a:spcBef>
              <a:spcAft>
                <a:spcPct val="0"/>
              </a:spcAft>
              <a:defRPr>
                <a:solidFill>
                  <a:schemeClr val="tx1"/>
                </a:solidFill>
                <a:latin typeface="Arial" panose="020B0604020202020204" pitchFamily="34" charset="0"/>
              </a:defRPr>
            </a:lvl6pPr>
            <a:lvl7pPr marL="2971800" indent="-228600" eaLnBrk="0" fontAlgn="base" hangingPunct="0">
              <a:spcBef>
                <a:spcPct val="50000"/>
              </a:spcBef>
              <a:spcAft>
                <a:spcPct val="0"/>
              </a:spcAft>
              <a:defRPr>
                <a:solidFill>
                  <a:schemeClr val="tx1"/>
                </a:solidFill>
                <a:latin typeface="Arial" panose="020B0604020202020204" pitchFamily="34" charset="0"/>
              </a:defRPr>
            </a:lvl7pPr>
            <a:lvl8pPr marL="3429000" indent="-228600" eaLnBrk="0" fontAlgn="base" hangingPunct="0">
              <a:spcBef>
                <a:spcPct val="50000"/>
              </a:spcBef>
              <a:spcAft>
                <a:spcPct val="0"/>
              </a:spcAft>
              <a:defRPr>
                <a:solidFill>
                  <a:schemeClr val="tx1"/>
                </a:solidFill>
                <a:latin typeface="Arial" panose="020B0604020202020204" pitchFamily="34" charset="0"/>
              </a:defRPr>
            </a:lvl8pPr>
            <a:lvl9pPr marL="3886200" indent="-228600" eaLnBrk="0" fontAlgn="base" hangingPunct="0">
              <a:spcBef>
                <a:spcPct val="50000"/>
              </a:spcBef>
              <a:spcAft>
                <a:spcPct val="0"/>
              </a:spcAft>
              <a:defRPr>
                <a:solidFill>
                  <a:schemeClr val="tx1"/>
                </a:solidFill>
                <a:latin typeface="Arial" panose="020B0604020202020204" pitchFamily="34" charset="0"/>
              </a:defRPr>
            </a:lvl9pPr>
          </a:lstStyle>
          <a:p>
            <a:pPr marL="228600" marR="0" lvl="0" indent="-228600" algn="l" defTabSz="914400" rtl="0" eaLnBrk="1" fontAlgn="base" latinLnBrk="0" hangingPunct="1">
              <a:lnSpc>
                <a:spcPct val="100000"/>
              </a:lnSpc>
              <a:spcBef>
                <a:spcPct val="30000"/>
              </a:spcBef>
              <a:spcAft>
                <a:spcPct val="0"/>
              </a:spcAft>
              <a:buClrTx/>
              <a:buSzTx/>
              <a:buFontTx/>
              <a:buNone/>
              <a:tabLst/>
              <a:defRPr/>
            </a:pPr>
            <a:r>
              <a:rPr kumimoji="0" lang="en-US" altLang="zh-CN" sz="1200" b="1"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endParaRPr kumimoji="0" lang="en-US" altLang="zh-CN" sz="1200" b="0"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318469" name="Picture 5" descr="MCEN00630_0000[1]">
            <a:extLst>
              <a:ext uri="{FF2B5EF4-FFF2-40B4-BE49-F238E27FC236}">
                <a16:creationId xmlns:a16="http://schemas.microsoft.com/office/drawing/2014/main" id="{0653C9D8-504F-260E-C6BA-F76B255087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100" y="5715000"/>
            <a:ext cx="4492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229.xml"/><Relationship Id="rId2" Type="http://schemas.openxmlformats.org/officeDocument/2006/relationships/notesSlide" Target="../notesSlides/notesSlide85.xml"/><Relationship Id="rId3" Type="http://schemas.openxmlformats.org/officeDocument/2006/relationships/image" Target="../media/image333.jpeg"/></Relationships>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3554" name="Slide Number Placeholder 4">
            <a:extLst>
              <a:ext uri="{FF2B5EF4-FFF2-40B4-BE49-F238E27FC236}">
                <a16:creationId xmlns:a16="http://schemas.microsoft.com/office/drawing/2014/main" id="{A441A59F-EBF4-81CD-D742-E972863F8CDF}"/>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50000"/>
              </a:spcBef>
              <a:defRPr>
                <a:solidFill>
                  <a:schemeClr val="tx1"/>
                </a:solidFill>
                <a:latin typeface="Arial" panose="020B0604020202020204" pitchFamily="34" charset="0"/>
              </a:defRPr>
            </a:lvl1pPr>
            <a:lvl2pPr marL="742950" indent="-285750" eaLnBrk="0" hangingPunct="0">
              <a:spcBef>
                <a:spcPct val="50000"/>
              </a:spcBef>
              <a:defRPr>
                <a:solidFill>
                  <a:schemeClr val="tx1"/>
                </a:solidFill>
                <a:latin typeface="Arial" panose="020B0604020202020204" pitchFamily="34" charset="0"/>
              </a:defRPr>
            </a:lvl2pPr>
            <a:lvl3pPr marL="1143000" indent="-228600" eaLnBrk="0" hangingPunct="0">
              <a:spcBef>
                <a:spcPct val="50000"/>
              </a:spcBef>
              <a:defRPr>
                <a:solidFill>
                  <a:schemeClr val="tx1"/>
                </a:solidFill>
                <a:latin typeface="Arial" panose="020B0604020202020204" pitchFamily="34" charset="0"/>
              </a:defRPr>
            </a:lvl3pPr>
            <a:lvl4pPr marL="1600200" indent="-228600" eaLnBrk="0" hangingPunct="0">
              <a:spcBef>
                <a:spcPct val="50000"/>
              </a:spcBef>
              <a:defRPr>
                <a:solidFill>
                  <a:schemeClr val="tx1"/>
                </a:solidFill>
                <a:latin typeface="Arial" panose="020B0604020202020204" pitchFamily="34" charset="0"/>
              </a:defRPr>
            </a:lvl4pPr>
            <a:lvl5pPr marL="2057400" indent="-228600" eaLnBrk="0" hangingPunct="0">
              <a:spcBef>
                <a:spcPct val="50000"/>
              </a:spcBef>
              <a:defRPr>
                <a:solidFill>
                  <a:schemeClr val="tx1"/>
                </a:solidFill>
                <a:latin typeface="Arial" panose="020B0604020202020204" pitchFamily="34" charset="0"/>
              </a:defRPr>
            </a:lvl5pPr>
            <a:lvl6pPr marL="2514600" indent="-228600" eaLnBrk="0" fontAlgn="base" hangingPunct="0">
              <a:spcBef>
                <a:spcPct val="50000"/>
              </a:spcBef>
              <a:spcAft>
                <a:spcPct val="0"/>
              </a:spcAft>
              <a:defRPr>
                <a:solidFill>
                  <a:schemeClr val="tx1"/>
                </a:solidFill>
                <a:latin typeface="Arial" panose="020B0604020202020204" pitchFamily="34" charset="0"/>
              </a:defRPr>
            </a:lvl6pPr>
            <a:lvl7pPr marL="2971800" indent="-228600" eaLnBrk="0" fontAlgn="base" hangingPunct="0">
              <a:spcBef>
                <a:spcPct val="50000"/>
              </a:spcBef>
              <a:spcAft>
                <a:spcPct val="0"/>
              </a:spcAft>
              <a:defRPr>
                <a:solidFill>
                  <a:schemeClr val="tx1"/>
                </a:solidFill>
                <a:latin typeface="Arial" panose="020B0604020202020204" pitchFamily="34" charset="0"/>
              </a:defRPr>
            </a:lvl7pPr>
            <a:lvl8pPr marL="3429000" indent="-228600" eaLnBrk="0" fontAlgn="base" hangingPunct="0">
              <a:spcBef>
                <a:spcPct val="50000"/>
              </a:spcBef>
              <a:spcAft>
                <a:spcPct val="0"/>
              </a:spcAft>
              <a:defRPr>
                <a:solidFill>
                  <a:schemeClr val="tx1"/>
                </a:solidFill>
                <a:latin typeface="Arial" panose="020B0604020202020204" pitchFamily="34" charset="0"/>
              </a:defRPr>
            </a:lvl8pPr>
            <a:lvl9pPr marL="3886200" indent="-228600" eaLnBrk="0" fontAlgn="base" hangingPunct="0">
              <a:spcBef>
                <a:spcPct val="5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BA1356C-03C5-4EBD-AA86-11FC23DDBD8E}"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3555" name="Rectangle 2">
            <a:extLst>
              <a:ext uri="{FF2B5EF4-FFF2-40B4-BE49-F238E27FC236}">
                <a16:creationId xmlns:a16="http://schemas.microsoft.com/office/drawing/2014/main" id="{B6AE288B-03EF-66BF-0E17-E24403251A04}"/>
              </a:ext>
            </a:extLst>
          </p:cNvPr>
          <p:cNvSpPr>
            <a:spLocks noGrp="1" noChangeArrowheads="1"/>
          </p:cNvSpPr>
          <p:nvPr>
            <p:ph type="title"/>
          </p:nvPr>
        </p:nvSpPr>
        <p:spPr>
          <a:xfrm>
            <a:off x="844820" y="2178349"/>
          </a:xfrm>
        </p:spPr>
        <p:txBody>
          <a:bodyPr/>
          <a:lstStyle/>
          <a:p>
            <a:pPr eaLnBrk="1" hangingPunct="1"/>
            <a:r>
              <a:rPr lang="en-US" altLang="zh-CN">
                <a:ea typeface="宋体" panose="02010600030101010101" pitchFamily="2" charset="-122"/>
              </a:rPr>
              <a:t>Effective Dating</a:t>
            </a:r>
          </a:p>
        </p:txBody>
      </p:sp>
      <p:sp>
        <p:nvSpPr>
          <p:cNvPr id="23556" name="Rectangle 3">
            <a:extLst>
              <a:ext uri="{FF2B5EF4-FFF2-40B4-BE49-F238E27FC236}">
                <a16:creationId xmlns:a16="http://schemas.microsoft.com/office/drawing/2014/main" id="{D8EC5D54-B24F-6A30-FD31-1690247DAC1D}"/>
              </a:ext>
            </a:extLst>
          </p:cNvPr>
          <p:cNvSpPr>
            <a:spLocks noGrp="1" noChangeArrowheads="1"/>
          </p:cNvSpPr>
          <p:nvPr>
            <p:ph type="body" idx="1"/>
          </p:nvPr>
        </p:nvSpPr>
        <p:spPr>
          <a:xfrm>
            <a:off x="228600" y="1066800"/>
            <a:ext cx="8534400" cy="2971800"/>
          </a:xfrm>
        </p:spPr>
        <p:txBody>
          <a:bodyPr/>
          <a:lstStyle/>
          <a:p>
            <a:pPr eaLnBrk="1" hangingPunct="1"/>
            <a:r>
              <a:rPr lang="en-US" altLang="zh-CN">
                <a:ea typeface="宋体" panose="02010600030101010101" pitchFamily="2" charset="-122"/>
              </a:rPr>
              <a:t>HRMS allows you to enter an </a:t>
            </a:r>
            <a:r>
              <a:rPr lang="en-US" altLang="zh-CN" b="1">
                <a:ea typeface="宋体" panose="02010600030101010101" pitchFamily="2" charset="-122"/>
              </a:rPr>
              <a:t>“______________ _______”</a:t>
            </a:r>
            <a:r>
              <a:rPr lang="en-US" altLang="zh-CN">
                <a:ea typeface="宋体" panose="02010600030101010101" pitchFamily="2" charset="-122"/>
              </a:rPr>
              <a:t> when creating infotype records.</a:t>
            </a:r>
          </a:p>
          <a:p>
            <a:pPr eaLnBrk="1" hangingPunct="1"/>
            <a:r>
              <a:rPr lang="en-US" altLang="zh-CN">
                <a:ea typeface="宋体" panose="02010600030101010101" pitchFamily="2" charset="-122"/>
              </a:rPr>
              <a:t>You can enter information into HRMS at any time, before or after the employee information changes.</a:t>
            </a:r>
          </a:p>
          <a:p>
            <a:pPr eaLnBrk="1" hangingPunct="1">
              <a:lnSpc>
                <a:spcPct val="130000"/>
              </a:lnSpc>
            </a:pPr>
            <a:r>
              <a:rPr lang="en-US" altLang="zh-CN">
                <a:ea typeface="宋体" panose="02010600030101010101" pitchFamily="2" charset="-122"/>
              </a:rPr>
              <a:t>The effective date is based upon a valid ________ date and a valid ___________________ date.</a:t>
            </a:r>
          </a:p>
        </p:txBody>
      </p:sp>
      <p:sp>
        <p:nvSpPr>
          <p:cNvPr id="23557" name="Text Box 5">
            <a:extLst>
              <a:ext uri="{FF2B5EF4-FFF2-40B4-BE49-F238E27FC236}">
                <a16:creationId xmlns:a16="http://schemas.microsoft.com/office/drawing/2014/main" id="{7F9E5EE7-6471-5D71-1DE8-F3A1824383CB}"/>
              </a:ext>
            </a:extLst>
          </p:cNvPr>
          <p:cNvSpPr txBox="1">
            <a:spLocks noChangeArrowheads="1"/>
          </p:cNvSpPr>
          <p:nvPr/>
        </p:nvSpPr>
        <p:spPr bwMode="auto">
          <a:xfrm>
            <a:off x="609600" y="4114800"/>
            <a:ext cx="4648200" cy="1031875"/>
          </a:xfrm>
          <a:prstGeom prst="rect">
            <a:avLst/>
          </a:prstGeom>
          <a:solidFill>
            <a:srgbClr val="FFFFCC"/>
          </a:solidFill>
          <a:ln w="25400" algn="ctr">
            <a:solidFill>
              <a:schemeClr val="tx1"/>
            </a:solidFill>
            <a:miter lim="800000"/>
            <a:headEnd/>
            <a:tailEnd/>
          </a:ln>
        </p:spPr>
        <p:txBody>
          <a:bodyPr>
            <a:spAutoFit/>
          </a:bodyPr>
          <a:lstStyle>
            <a:lvl1pPr eaLnBrk="0" hangingPunct="0">
              <a:spcBef>
                <a:spcPct val="50000"/>
              </a:spcBef>
              <a:defRPr>
                <a:solidFill>
                  <a:schemeClr val="tx1"/>
                </a:solidFill>
                <a:latin typeface="Arial" panose="020B0604020202020204" pitchFamily="34" charset="0"/>
              </a:defRPr>
            </a:lvl1pPr>
            <a:lvl2pPr marL="742950" indent="-285750" eaLnBrk="0" hangingPunct="0">
              <a:spcBef>
                <a:spcPct val="50000"/>
              </a:spcBef>
              <a:defRPr>
                <a:solidFill>
                  <a:schemeClr val="tx1"/>
                </a:solidFill>
                <a:latin typeface="Arial" panose="020B0604020202020204" pitchFamily="34" charset="0"/>
              </a:defRPr>
            </a:lvl2pPr>
            <a:lvl3pPr marL="1143000" indent="-228600" eaLnBrk="0" hangingPunct="0">
              <a:spcBef>
                <a:spcPct val="50000"/>
              </a:spcBef>
              <a:defRPr>
                <a:solidFill>
                  <a:schemeClr val="tx1"/>
                </a:solidFill>
                <a:latin typeface="Arial" panose="020B0604020202020204" pitchFamily="34" charset="0"/>
              </a:defRPr>
            </a:lvl3pPr>
            <a:lvl4pPr marL="1600200" indent="-228600" eaLnBrk="0" hangingPunct="0">
              <a:spcBef>
                <a:spcPct val="50000"/>
              </a:spcBef>
              <a:defRPr>
                <a:solidFill>
                  <a:schemeClr val="tx1"/>
                </a:solidFill>
                <a:latin typeface="Arial" panose="020B0604020202020204" pitchFamily="34" charset="0"/>
              </a:defRPr>
            </a:lvl4pPr>
            <a:lvl5pPr marL="2057400" indent="-228600" eaLnBrk="0" hangingPunct="0">
              <a:spcBef>
                <a:spcPct val="50000"/>
              </a:spcBef>
              <a:defRPr>
                <a:solidFill>
                  <a:schemeClr val="tx1"/>
                </a:solidFill>
                <a:latin typeface="Arial" panose="020B0604020202020204" pitchFamily="34" charset="0"/>
              </a:defRPr>
            </a:lvl5pPr>
            <a:lvl6pPr marL="2514600" indent="-228600" eaLnBrk="0" fontAlgn="base" hangingPunct="0">
              <a:spcBef>
                <a:spcPct val="50000"/>
              </a:spcBef>
              <a:spcAft>
                <a:spcPct val="0"/>
              </a:spcAft>
              <a:defRPr>
                <a:solidFill>
                  <a:schemeClr val="tx1"/>
                </a:solidFill>
                <a:latin typeface="Arial" panose="020B0604020202020204" pitchFamily="34" charset="0"/>
              </a:defRPr>
            </a:lvl6pPr>
            <a:lvl7pPr marL="2971800" indent="-228600" eaLnBrk="0" fontAlgn="base" hangingPunct="0">
              <a:spcBef>
                <a:spcPct val="50000"/>
              </a:spcBef>
              <a:spcAft>
                <a:spcPct val="0"/>
              </a:spcAft>
              <a:defRPr>
                <a:solidFill>
                  <a:schemeClr val="tx1"/>
                </a:solidFill>
                <a:latin typeface="Arial" panose="020B0604020202020204" pitchFamily="34" charset="0"/>
              </a:defRPr>
            </a:lvl7pPr>
            <a:lvl8pPr marL="3429000" indent="-228600" eaLnBrk="0" fontAlgn="base" hangingPunct="0">
              <a:spcBef>
                <a:spcPct val="50000"/>
              </a:spcBef>
              <a:spcAft>
                <a:spcPct val="0"/>
              </a:spcAft>
              <a:defRPr>
                <a:solidFill>
                  <a:schemeClr val="tx1"/>
                </a:solidFill>
                <a:latin typeface="Arial" panose="020B0604020202020204" pitchFamily="34" charset="0"/>
              </a:defRPr>
            </a:lvl8pPr>
            <a:lvl9pPr marL="3886200" indent="-228600" eaLnBrk="0" fontAlgn="base" hangingPunct="0">
              <a:spcBef>
                <a:spcPct val="5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50000"/>
              </a:spcAft>
              <a:buClr>
                <a:srgbClr val="000000"/>
              </a:buClr>
              <a:buSzTx/>
              <a:buFont typeface="Wingdings" panose="05000000000000000000" pitchFamily="2" charset="2"/>
              <a:buNone/>
              <a:tabLst/>
              <a:defRPr/>
            </a:pPr>
            <a:r>
              <a:rPr kumimoji="0" lang="en-US" altLang="zh-CN"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Note:</a:t>
            </a: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The end date might default to 12/31/9999. Verify the desired end date prior to saving the action.</a:t>
            </a:r>
          </a:p>
        </p:txBody>
      </p:sp>
      <p:pic>
        <p:nvPicPr>
          <p:cNvPr id="7" name="Picture 4" descr="j0309636">
            <a:extLst>
              <a:ext uri="{FF2B5EF4-FFF2-40B4-BE49-F238E27FC236}">
                <a16:creationId xmlns:a16="http://schemas.microsoft.com/office/drawing/2014/main" id="{643668CC-45E9-26AC-1CDB-BFEDD7D29486}"/>
              </a:ext>
            </a:extLst>
          </p:cNvPr>
          <p:cNvPicPr>
            <a:picLocks noChangeAspect="1" noChangeArrowheads="1"/>
          </p:cNvPicPr>
          <p:nvPr/>
        </p:nvPicPr>
        <p:blipFill>
          <a:blip r:embed="rId3"/>
          <a:srcRect/>
          <a:stretch>
            <a:fillRect/>
          </a:stretch>
        </p:blipFill>
        <p:spPr bwMode="auto">
          <a:xfrm>
            <a:off x="6684272" y="3962400"/>
            <a:ext cx="2154928" cy="1608138"/>
          </a:xfrm>
          <a:prstGeom prst="roundRect">
            <a:avLst>
              <a:gd name="adj" fmla="val 21650"/>
            </a:avLst>
          </a:prstGeom>
          <a:solidFill>
            <a:srgbClr val="FFFFFF">
              <a:shade val="85000"/>
            </a:srgbClr>
          </a:solidFill>
          <a:ln>
            <a:noFill/>
          </a:ln>
          <a:effectLst>
            <a:reflection blurRad="12700" stA="38000" endPos="28000" dist="5000" dir="5400000" sy="-100000" algn="bl" rotWithShape="0"/>
          </a:effectLst>
          <a:scene3d>
            <a:camera prst="isometricOffAxis2Left"/>
            <a:lightRig rig="threePt" dir="t"/>
          </a:scene3d>
        </p:spPr>
      </p:pic>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